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kim Brisen" initials="JB" lastIdx="1" clrIdx="0">
    <p:extLst>
      <p:ext uri="{19B8F6BF-5375-455C-9EA6-DF929625EA0E}">
        <p15:presenceInfo xmlns:p15="http://schemas.microsoft.com/office/powerpoint/2012/main" userId="S::brisen@UG.KTH.SE::212e6671-6c81-4b3c-8dfd-6923b2763a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9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76D3-FA25-409D-8B85-0398CB1F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DAA09-2C1A-49DB-8AC0-6028CFA5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CD825-3E41-463F-875D-ADC1491A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8EC9F-3C0B-402F-BD3E-083B6298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72957-DFAD-470B-A390-7B89E5AB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0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17CD-9F53-4BDA-B1F8-2685030F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2C5DE-31F8-4F7D-A909-3DF6CE14D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593EA-D48E-428E-8DE1-52D33570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55345-1527-41D8-B68C-113E2F59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91883-F8D3-437D-B2C9-39B9CBCF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9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3EF2C-C6A6-4471-8601-0426AA8BF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600DE-1C6D-4747-BD94-650D325A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9DFEA-9A90-4D30-8093-5BF21D3E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B864-11BA-4599-A66C-8D27155C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5C182-E410-4FCA-A7A1-770603BE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3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75AD-A8DE-4D78-B4E2-22FDE44E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B6D9-EDC9-4772-8267-2107E4293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75F7F-E004-4DB0-8600-5E1E3083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C7E2C-D932-4FDB-BE86-13D5216FC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25178-8F56-4534-891A-E14EE85B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15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AE98-6CFD-4911-82FA-33E1BE48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5B2A2-A404-44E0-936D-A073E18AC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9C50F-5A95-46A0-980E-FF01568B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C8658-AA1B-4B49-B121-4A9D117B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19F5C-4064-46F0-AA54-25B742D8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57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3D5C-52A1-4FA2-817D-EF15FB3B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B593F-5A72-4060-9B86-3D37AD305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8C9B2-5DD0-4311-973D-FC36CC45E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C0F65-6C8A-4C8D-BE2D-8C701C18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348B4-8CE2-4F1C-A33C-7BDFF784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B9027-EEF5-45A2-A06A-C79984A6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6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4B83-4138-4080-BE26-19FA8045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85CE7-1FD5-4A72-A4D3-651CD3259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1DB80-ADB7-4E1D-8273-286A4712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9CDD6-4CE9-4FF0-9D8E-A00FE6B27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D4793-FA71-49CB-ACD8-4D6B4B9F7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AD9F7C-E6CC-4283-BC67-1E059CE4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F5386-6549-4267-A64F-41EDA0A0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11207-9838-4EDF-BB1F-E88B2E86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649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6E44-BCA4-438D-89D9-01077DD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63E50-4715-439C-B2EB-0D9F308C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D63C7-AD12-4EA7-8F82-0323DFD6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437B7-C73F-4816-B70A-D2EE49EE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60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D6D23-DD52-462A-B042-F4FBD86D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ED4D9-4107-44D2-A8F2-A9912704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1E74-0691-4F61-B0D8-D16742A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8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A62A-AE3F-4B52-ABED-B7F5CBCD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78141-B402-4864-91A9-58B481A56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0261A-0552-41DA-B38B-274FCC339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478A5-4035-428B-B85A-5FC259C4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12389-DE44-4F1C-95AE-AE0F2299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7647D-743D-4431-8739-D7F23DFA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8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F74-FE81-4F66-84EC-F33F115E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D02F0-7314-4589-8808-4CEF54C8D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3F28D-E37A-469D-A94A-AD7EB4D1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66D4B-749E-47DE-AC9A-F5C71720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50896-1D9B-4947-85C2-5D0909FA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DAE6B-AE52-4895-A091-DE633EB3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3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45775-7AF8-4B13-B14F-43C665FC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DD148-D75A-4FBE-915C-A8422C3B8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5E972-264D-4DEA-9EC5-EA5E04F38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1188C-B6AB-4E69-9FEF-C4EF8B83733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3CDB-BD83-432D-8CB4-D66554326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8ED6-0BDE-42F0-9CA2-59BDB9913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8A06D-6750-4704-8A2C-81B5956A8A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1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56.png"/><Relationship Id="rId3" Type="http://schemas.microsoft.com/office/2007/relationships/media" Target="../media/media10.mp4"/><Relationship Id="rId7" Type="http://schemas.microsoft.com/office/2007/relationships/media" Target="../media/media12.mp4"/><Relationship Id="rId12" Type="http://schemas.openxmlformats.org/officeDocument/2006/relationships/image" Target="../media/image5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54.png"/><Relationship Id="rId5" Type="http://schemas.microsoft.com/office/2007/relationships/media" Target="../media/media11.mp4"/><Relationship Id="rId10" Type="http://schemas.openxmlformats.org/officeDocument/2006/relationships/image" Target="../media/image53.png"/><Relationship Id="rId4" Type="http://schemas.openxmlformats.org/officeDocument/2006/relationships/video" Target="../media/media10.mp4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80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79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openxmlformats.org/officeDocument/2006/relationships/image" Target="../media/image78.png"/><Relationship Id="rId5" Type="http://schemas.microsoft.com/office/2007/relationships/media" Target="../media/media15.mp4"/><Relationship Id="rId10" Type="http://schemas.openxmlformats.org/officeDocument/2006/relationships/image" Target="../media/image77.png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png"/><Relationship Id="rId7" Type="http://schemas.openxmlformats.org/officeDocument/2006/relationships/image" Target="../media/image94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30.png"/><Relationship Id="rId5" Type="http://schemas.microsoft.com/office/2007/relationships/media" Target="../media/media7.mp4"/><Relationship Id="rId10" Type="http://schemas.openxmlformats.org/officeDocument/2006/relationships/image" Target="../media/image29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504D-733F-4580-9182-043180CF8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SC8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DBCC8-5F17-4C18-B8F0-862EE9F2D928}"/>
              </a:ext>
            </a:extLst>
          </p:cNvPr>
          <p:cNvSpPr txBox="1"/>
          <p:nvPr/>
        </p:nvSpPr>
        <p:spPr>
          <a:xfrm>
            <a:off x="5652609" y="4077478"/>
            <a:ext cx="886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hlinkClick r:id="rId2" action="ppaction://hlinksldjump"/>
              </a:rPr>
              <a:t>GM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3" action="ppaction://hlinksldjump"/>
              </a:rPr>
              <a:t>SOL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4" action="ppaction://hlinksldjump"/>
              </a:rPr>
              <a:t>TA1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>
                <a:hlinkClick r:id="rId5" action="ppaction://hlinksldjump"/>
              </a:rPr>
              <a:t>TA2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97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TA1: Pre-processing		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8BDEDB-D7A6-4E58-9CEB-38F777429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" b="8604"/>
          <a:stretch/>
        </p:blipFill>
        <p:spPr>
          <a:xfrm>
            <a:off x="7812436" y="505727"/>
            <a:ext cx="3721608" cy="2542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06A522-45F1-4BBD-9ADF-9BD799324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4018060" y="505727"/>
            <a:ext cx="3719192" cy="2542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6FB68D-3ED6-4A3D-B884-ED862DDDAE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4161588" y="3428682"/>
            <a:ext cx="3719192" cy="2542032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75C2A7E-E368-419C-A96A-48BBE824A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52" y="3305146"/>
            <a:ext cx="3852863" cy="28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4" name="TA1_0">
            <a:hlinkClick r:id="" action="ppaction://media"/>
            <a:extLst>
              <a:ext uri="{FF2B5EF4-FFF2-40B4-BE49-F238E27FC236}">
                <a16:creationId xmlns:a16="http://schemas.microsoft.com/office/drawing/2014/main" id="{11301349-8C31-4A97-B205-C01157AB9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83384" y="1510352"/>
            <a:ext cx="4053407" cy="2283843"/>
          </a:xfrm>
          <a:prstGeom prst="rect">
            <a:avLst/>
          </a:prstGeom>
        </p:spPr>
      </p:pic>
      <p:pic>
        <p:nvPicPr>
          <p:cNvPr id="5" name="TA1_-5">
            <a:hlinkClick r:id="" action="ppaction://media"/>
            <a:extLst>
              <a:ext uri="{FF2B5EF4-FFF2-40B4-BE49-F238E27FC236}">
                <a16:creationId xmlns:a16="http://schemas.microsoft.com/office/drawing/2014/main" id="{8AE92980-2A3D-49FE-9BE8-FA2F5A14D9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20615" y="4557020"/>
            <a:ext cx="3818662" cy="2151579"/>
          </a:xfrm>
          <a:prstGeom prst="rect">
            <a:avLst/>
          </a:prstGeom>
        </p:spPr>
      </p:pic>
      <p:pic>
        <p:nvPicPr>
          <p:cNvPr id="6" name="TA1_10">
            <a:hlinkClick r:id="" action="ppaction://media"/>
            <a:extLst>
              <a:ext uri="{FF2B5EF4-FFF2-40B4-BE49-F238E27FC236}">
                <a16:creationId xmlns:a16="http://schemas.microsoft.com/office/drawing/2014/main" id="{DCE70149-4473-44C4-B00D-C993B064A43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61692" y="1558812"/>
            <a:ext cx="4336508" cy="2443353"/>
          </a:xfrm>
          <a:prstGeom prst="rect">
            <a:avLst/>
          </a:prstGeom>
        </p:spPr>
      </p:pic>
      <p:pic>
        <p:nvPicPr>
          <p:cNvPr id="7" name="TA1_20">
            <a:hlinkClick r:id="" action="ppaction://media"/>
            <a:extLst>
              <a:ext uri="{FF2B5EF4-FFF2-40B4-BE49-F238E27FC236}">
                <a16:creationId xmlns:a16="http://schemas.microsoft.com/office/drawing/2014/main" id="{F3BCC34D-D6A2-4CE6-A892-B357E5341B6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83383" y="4424756"/>
            <a:ext cx="4053407" cy="22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3D338-FDFE-42E5-A84D-045C3D08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38" y="1343818"/>
            <a:ext cx="2233554" cy="2010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945BA-D7B3-4C6E-93AE-5969E7DB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08" y="1447288"/>
            <a:ext cx="2233554" cy="2010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A5FA5-A8E7-4373-B0E5-931E595BE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56" y="1508366"/>
            <a:ext cx="2233554" cy="2010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7F5E64-57BC-441D-A7A9-27211A597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822" y="1508366"/>
            <a:ext cx="2233554" cy="2010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F68A65-CCAB-44B3-8339-23EB771BC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97" y="4058044"/>
            <a:ext cx="2522031" cy="22707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0B4906-5726-4CC3-A395-5D6929C46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291" y="4058043"/>
            <a:ext cx="2522031" cy="2270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23E8BC-C97D-4A81-A0B5-EAC6D0D34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015" y="3999309"/>
            <a:ext cx="2737439" cy="24646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2C3F57-8160-4C9D-B665-D30CEB73C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5146" y="3833925"/>
            <a:ext cx="2994575" cy="26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2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TA1: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E0E6B-22F8-426B-A9ED-91A5CEF60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27" y="1317969"/>
            <a:ext cx="2344663" cy="2111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10D70-DE0B-4149-8C31-1DAB5D6E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172" y="1317968"/>
            <a:ext cx="2344663" cy="2111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C467BF-A937-4552-8D66-A4A537548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18" y="1362073"/>
            <a:ext cx="2344663" cy="21110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7EA20C-6EB6-481A-BED9-38ED34521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082" y="1362073"/>
            <a:ext cx="2344663" cy="2111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33DC2-BB3E-4DB8-902A-13EC0FC14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36" y="4097299"/>
            <a:ext cx="2689465" cy="20163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EAD779-BD3B-4CEA-B148-C609A4227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34" y="4155986"/>
            <a:ext cx="2689465" cy="20163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353C91-CBAA-48BF-8B71-79E9690FF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9" y="4185940"/>
            <a:ext cx="2689465" cy="20163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D2ADC4-03B5-4E9D-AE62-A89517D64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90" y="4232412"/>
            <a:ext cx="2689465" cy="20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TA2: Pre-processing		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2A7A2D7F-6AA0-4419-B71D-86FCFAEA8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7748796" y="805528"/>
            <a:ext cx="3721608" cy="2542032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7E71BFB-D79C-4470-A8ED-2B3895E6B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3942829" y="3422816"/>
            <a:ext cx="3719192" cy="254203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12A5041-6E41-4158-812C-3FD637502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3895134" y="664307"/>
            <a:ext cx="3719192" cy="2542032"/>
          </a:xfrm>
          <a:prstGeom prst="rect">
            <a:avLst/>
          </a:prstGeom>
        </p:spPr>
      </p:pic>
      <p:pic>
        <p:nvPicPr>
          <p:cNvPr id="17" name="Picture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180C5AC7-0F49-4905-A50F-AB7ADF1E3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88" y="3559829"/>
            <a:ext cx="3492933" cy="26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10" name="TA2_0">
            <a:hlinkClick r:id="" action="ppaction://media"/>
            <a:extLst>
              <a:ext uri="{FF2B5EF4-FFF2-40B4-BE49-F238E27FC236}">
                <a16:creationId xmlns:a16="http://schemas.microsoft.com/office/drawing/2014/main" id="{13CB029B-224F-4395-973D-A4167E52B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5805" y="1558812"/>
            <a:ext cx="3490912" cy="1966912"/>
          </a:xfrm>
          <a:prstGeom prst="rect">
            <a:avLst/>
          </a:prstGeom>
        </p:spPr>
      </p:pic>
      <p:pic>
        <p:nvPicPr>
          <p:cNvPr id="11" name="TA2_-5">
            <a:hlinkClick r:id="" action="ppaction://media"/>
            <a:extLst>
              <a:ext uri="{FF2B5EF4-FFF2-40B4-BE49-F238E27FC236}">
                <a16:creationId xmlns:a16="http://schemas.microsoft.com/office/drawing/2014/main" id="{2283EEEA-33D0-4648-96B8-29041E765F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92461" y="4384748"/>
            <a:ext cx="4074969" cy="2295992"/>
          </a:xfrm>
          <a:prstGeom prst="rect">
            <a:avLst/>
          </a:prstGeom>
        </p:spPr>
      </p:pic>
      <p:pic>
        <p:nvPicPr>
          <p:cNvPr id="12" name="TA2_10">
            <a:hlinkClick r:id="" action="ppaction://media"/>
            <a:extLst>
              <a:ext uri="{FF2B5EF4-FFF2-40B4-BE49-F238E27FC236}">
                <a16:creationId xmlns:a16="http://schemas.microsoft.com/office/drawing/2014/main" id="{44A8C3B6-F364-4E56-A63B-3F21D5FF3FA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292461" y="1521402"/>
            <a:ext cx="4074969" cy="2295992"/>
          </a:xfrm>
          <a:prstGeom prst="rect">
            <a:avLst/>
          </a:prstGeom>
        </p:spPr>
      </p:pic>
      <p:pic>
        <p:nvPicPr>
          <p:cNvPr id="16" name="TA2_20">
            <a:hlinkClick r:id="" action="ppaction://media"/>
            <a:extLst>
              <a:ext uri="{FF2B5EF4-FFF2-40B4-BE49-F238E27FC236}">
                <a16:creationId xmlns:a16="http://schemas.microsoft.com/office/drawing/2014/main" id="{A0875FEC-F4DE-4B66-BA07-28702A20B78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12344" y="4384749"/>
            <a:ext cx="4074969" cy="22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1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1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2DECF-832E-4DFC-A6CE-E15337B5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47" y="1260770"/>
            <a:ext cx="2399808" cy="2160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9FDD0-6D23-403C-BA12-5DF5C336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38" y="1260769"/>
            <a:ext cx="2399808" cy="2160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4DD0A-7D54-4257-9CE1-E57F1EF70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09" y="1305756"/>
            <a:ext cx="2399808" cy="2160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4E0D65-33FE-43FA-BEFF-E23BB51A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317" y="1267694"/>
            <a:ext cx="2399808" cy="2160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4D3F09-F5A2-41DB-96E9-23A82AC62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46" y="3853173"/>
            <a:ext cx="2889666" cy="26017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33A100-098F-47C6-883D-9CA93D308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934" y="3853173"/>
            <a:ext cx="2889666" cy="26017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3354E9-D62A-444D-8E3F-009E82D94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1722" y="3925142"/>
            <a:ext cx="2889666" cy="26017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E1E062-5456-428A-B1E8-4A28219FAE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1388" y="3925142"/>
            <a:ext cx="2889666" cy="2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8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TA2: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0.001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38FF9-C0B0-484F-90F5-2BAFE3B1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23" y="1343818"/>
            <a:ext cx="2651426" cy="2387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031A6-A847-44D3-99F7-8FEA8D3A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" y="1255351"/>
            <a:ext cx="2651426" cy="23872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5DC5FF-D302-4CEC-AA54-2AFE93CE3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610" y="1255351"/>
            <a:ext cx="2651426" cy="23872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4DE38-026F-44D0-918A-7DB533D49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574" y="1196576"/>
            <a:ext cx="2651426" cy="2387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240F72-C7EC-4D9C-8656-3ACD04B80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84" y="4248242"/>
            <a:ext cx="3031115" cy="2272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BB4AC4-7D73-4BE3-8BE0-82903F187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70" y="4248242"/>
            <a:ext cx="3031115" cy="2272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ED660DE-ABC7-451B-B084-D435A2E5BE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731"/>
            <a:ext cx="3031115" cy="2272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3CBD76-0AF2-4073-A96D-8409CD1B9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656" y="4294424"/>
            <a:ext cx="3031115" cy="22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GM: Pre-processing		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BCB7F0-4CB4-43ED-A858-6A522B161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7900288" y="767620"/>
            <a:ext cx="3721608" cy="2542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B4F74C-313B-47B2-A196-215557F5B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7926228" y="3548348"/>
            <a:ext cx="3719192" cy="25420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A04614-07D3-4E0F-9698-E04A89C17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4054251" y="3548348"/>
            <a:ext cx="3721608" cy="2542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A7BF3-7115-484F-9F12-1307A7DEF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3994190" y="838575"/>
            <a:ext cx="3719192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8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Pre-processing, US Tracking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4" name="GM_0">
            <a:hlinkClick r:id="" action="ppaction://media"/>
            <a:extLst>
              <a:ext uri="{FF2B5EF4-FFF2-40B4-BE49-F238E27FC236}">
                <a16:creationId xmlns:a16="http://schemas.microsoft.com/office/drawing/2014/main" id="{1179ED81-75AD-416C-AC90-F5B7879894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50382" y="1525192"/>
            <a:ext cx="4319414" cy="2433722"/>
          </a:xfrm>
          <a:prstGeom prst="rect">
            <a:avLst/>
          </a:prstGeom>
        </p:spPr>
      </p:pic>
      <p:pic>
        <p:nvPicPr>
          <p:cNvPr id="5" name="GM_-5">
            <a:hlinkClick r:id="" action="ppaction://media"/>
            <a:extLst>
              <a:ext uri="{FF2B5EF4-FFF2-40B4-BE49-F238E27FC236}">
                <a16:creationId xmlns:a16="http://schemas.microsoft.com/office/drawing/2014/main" id="{50B5716B-1F5E-4E94-8C30-0A4FFA8AEB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99770" y="4384748"/>
            <a:ext cx="4051943" cy="2283018"/>
          </a:xfrm>
          <a:prstGeom prst="rect">
            <a:avLst/>
          </a:prstGeom>
        </p:spPr>
      </p:pic>
      <p:pic>
        <p:nvPicPr>
          <p:cNvPr id="6" name="GM_10">
            <a:hlinkClick r:id="" action="ppaction://media"/>
            <a:extLst>
              <a:ext uri="{FF2B5EF4-FFF2-40B4-BE49-F238E27FC236}">
                <a16:creationId xmlns:a16="http://schemas.microsoft.com/office/drawing/2014/main" id="{0FFBA9F1-384A-48C0-BD01-C85BB09DDD0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99771" y="1521401"/>
            <a:ext cx="4426424" cy="2494015"/>
          </a:xfrm>
          <a:prstGeom prst="rect">
            <a:avLst/>
          </a:prstGeom>
        </p:spPr>
      </p:pic>
      <p:pic>
        <p:nvPicPr>
          <p:cNvPr id="7" name="GM_20">
            <a:hlinkClick r:id="" action="ppaction://media"/>
            <a:extLst>
              <a:ext uri="{FF2B5EF4-FFF2-40B4-BE49-F238E27FC236}">
                <a16:creationId xmlns:a16="http://schemas.microsoft.com/office/drawing/2014/main" id="{84D8658E-1872-4BD4-956D-95D74D5AE3C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70317" y="4441250"/>
            <a:ext cx="4051943" cy="22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1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 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AD1DC-39E9-42C0-8032-1094C41B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0" y="1181326"/>
            <a:ext cx="2696559" cy="2427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E87C57-B2C8-4EE5-A584-412DB461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659" y="1181326"/>
            <a:ext cx="2696559" cy="24278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AA294C-5242-4E41-A829-26653FE6F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057" y="1181327"/>
            <a:ext cx="2696559" cy="24278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86349A-9248-473B-8B65-21183420B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86" y="1181328"/>
            <a:ext cx="2696559" cy="24278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47EA8E-EC33-43FC-8E4D-6B7CA8A61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1711"/>
            <a:ext cx="2929468" cy="26375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1B54F5-EFAD-4158-80FE-9C2434BA9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679" y="3961770"/>
            <a:ext cx="2929468" cy="26375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2DF056-0272-4261-BEE7-030B3427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4147" y="3974593"/>
            <a:ext cx="2929468" cy="26375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B966EB-EFEA-4EBD-8CFD-B52B6A0DB2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3615" y="3961711"/>
            <a:ext cx="2929468" cy="26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GM: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 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7F85D1-19BC-4F7D-A670-23740298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14" y="1015375"/>
            <a:ext cx="2778500" cy="2501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F365F-54A4-4788-87EE-46F90EF2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77" y="1033630"/>
            <a:ext cx="2778500" cy="2501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29BC5-AD50-44D0-891C-27E73C206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803" y="1033630"/>
            <a:ext cx="2778500" cy="2501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C29657-709C-4BB6-8044-DFE58D8E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752" y="1033630"/>
            <a:ext cx="2778500" cy="25016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C9361A-C177-46B1-BC37-E4D1C7331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2" y="4081060"/>
            <a:ext cx="2778501" cy="20830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50855C-0094-4D89-9C95-5192EFBD6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304" y="4081058"/>
            <a:ext cx="2778501" cy="20830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7F30DC-DBFA-4066-8BC2-7A3906828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58" y="4081060"/>
            <a:ext cx="2778501" cy="20830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8F1C6F-840C-43D0-AFD1-63C7F3EAC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31" y="4081059"/>
            <a:ext cx="2778501" cy="20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2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SOL: Pre-processing		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26CDF173-9F22-44D7-9CEF-E92F72FDE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7916372" y="865073"/>
            <a:ext cx="3721608" cy="2542032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C8187C82-C390-44D4-B844-ED594CFA6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4054251" y="930470"/>
            <a:ext cx="3719192" cy="2542032"/>
          </a:xfrm>
          <a:prstGeom prst="rect">
            <a:avLst/>
          </a:prstGeom>
        </p:spPr>
      </p:pic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C4C13862-2D29-49F9-9003-516987B188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7"/>
          <a:stretch/>
        </p:blipFill>
        <p:spPr>
          <a:xfrm>
            <a:off x="4054251" y="3548348"/>
            <a:ext cx="3721608" cy="2542032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517D6D9B-94CB-4676-9EF3-FC29BB8116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7916372" y="3548347"/>
            <a:ext cx="3719192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5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Pre-processing, US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C802-545F-4FE8-9DA1-9AAA48EC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79" y="1281472"/>
            <a:ext cx="1905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E5E0-9B6F-423B-91A5-FAEFB842D3BB}"/>
              </a:ext>
            </a:extLst>
          </p:cNvPr>
          <p:cNvSpPr txBox="1"/>
          <p:nvPr/>
        </p:nvSpPr>
        <p:spPr>
          <a:xfrm>
            <a:off x="3962524" y="1195707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degrees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242FD-7756-4C5B-AA94-77B7D6A99938}"/>
              </a:ext>
            </a:extLst>
          </p:cNvPr>
          <p:cNvSpPr txBox="1"/>
          <p:nvPr/>
        </p:nvSpPr>
        <p:spPr>
          <a:xfrm>
            <a:off x="8722152" y="1189480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degrees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AC5FB-2CA9-4F84-91E3-2949420094ED}"/>
              </a:ext>
            </a:extLst>
          </p:cNvPr>
          <p:cNvSpPr txBox="1"/>
          <p:nvPr/>
        </p:nvSpPr>
        <p:spPr>
          <a:xfrm>
            <a:off x="3904015" y="4015416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degrees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995A-BFB8-403B-ACBC-88287346C470}"/>
              </a:ext>
            </a:extLst>
          </p:cNvPr>
          <p:cNvSpPr txBox="1"/>
          <p:nvPr/>
        </p:nvSpPr>
        <p:spPr>
          <a:xfrm>
            <a:off x="8745396" y="4015416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-5 degrees</a:t>
            </a:r>
          </a:p>
        </p:txBody>
      </p:sp>
      <p:pic>
        <p:nvPicPr>
          <p:cNvPr id="10" name="SOL_0">
            <a:hlinkClick r:id="" action="ppaction://media"/>
            <a:extLst>
              <a:ext uri="{FF2B5EF4-FFF2-40B4-BE49-F238E27FC236}">
                <a16:creationId xmlns:a16="http://schemas.microsoft.com/office/drawing/2014/main" id="{B8C5EC7F-BE4C-4509-8EA6-6902CB0A96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04591" y="1641219"/>
            <a:ext cx="4214436" cy="2076796"/>
          </a:xfrm>
          <a:prstGeom prst="rect">
            <a:avLst/>
          </a:prstGeom>
        </p:spPr>
      </p:pic>
      <p:pic>
        <p:nvPicPr>
          <p:cNvPr id="11" name="SOL_-5">
            <a:hlinkClick r:id="" action="ppaction://media"/>
            <a:extLst>
              <a:ext uri="{FF2B5EF4-FFF2-40B4-BE49-F238E27FC236}">
                <a16:creationId xmlns:a16="http://schemas.microsoft.com/office/drawing/2014/main" id="{E2A965AD-E7D5-46B9-96CA-22632B9377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73280" y="4565073"/>
            <a:ext cx="3913331" cy="1928417"/>
          </a:xfrm>
          <a:prstGeom prst="rect">
            <a:avLst/>
          </a:prstGeom>
        </p:spPr>
      </p:pic>
      <p:pic>
        <p:nvPicPr>
          <p:cNvPr id="12" name="SOL_10">
            <a:hlinkClick r:id="" action="ppaction://media"/>
            <a:extLst>
              <a:ext uri="{FF2B5EF4-FFF2-40B4-BE49-F238E27FC236}">
                <a16:creationId xmlns:a16="http://schemas.microsoft.com/office/drawing/2014/main" id="{1B2C8A66-E30D-4970-AD72-702BD88589B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344024" y="1641219"/>
            <a:ext cx="3971841" cy="1957250"/>
          </a:xfrm>
          <a:prstGeom prst="rect">
            <a:avLst/>
          </a:prstGeom>
        </p:spPr>
      </p:pic>
      <p:pic>
        <p:nvPicPr>
          <p:cNvPr id="16" name="SOL_20">
            <a:hlinkClick r:id="" action="ppaction://media"/>
            <a:extLst>
              <a:ext uri="{FF2B5EF4-FFF2-40B4-BE49-F238E27FC236}">
                <a16:creationId xmlns:a16="http://schemas.microsoft.com/office/drawing/2014/main" id="{D1F43325-5073-43FF-996F-F9455D0DAAE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04591" y="4384748"/>
            <a:ext cx="4214436" cy="23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2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4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9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 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F5F64-C73F-4BBB-9226-E3F69470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10" y="1194330"/>
            <a:ext cx="2630717" cy="2368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E3BCD-3796-4AB0-8064-51C043EC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537" y="1194330"/>
            <a:ext cx="2630717" cy="2368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DEE58-A2D0-4EFB-8D17-263F2B982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581" y="1194330"/>
            <a:ext cx="2630717" cy="2368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6E90EA-B717-4B50-8A5D-00D562AEB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662" y="1194330"/>
            <a:ext cx="2630717" cy="2368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A518F3-1495-42D2-82AF-E001938E1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43" y="3929195"/>
            <a:ext cx="2442559" cy="21991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4DF96A-C3BC-4C9E-B254-C51F50386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542" y="3942792"/>
            <a:ext cx="2442559" cy="21991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6D20B1-AD74-4F86-8B21-257312CC8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739" y="3942793"/>
            <a:ext cx="2442559" cy="21991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EEECBF-65DA-4BFF-A982-3499B42F1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4505" y="3954354"/>
            <a:ext cx="2442559" cy="21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8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5F1D-9621-49B1-A41C-A7562A89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SOL: Results	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0FE1C-F755-4548-AF6F-D81F6891AF58}"/>
              </a:ext>
            </a:extLst>
          </p:cNvPr>
          <p:cNvSpPr txBox="1">
            <a:spLocks/>
          </p:cNvSpPr>
          <p:nvPr/>
        </p:nvSpPr>
        <p:spPr>
          <a:xfrm>
            <a:off x="9514505" y="0"/>
            <a:ext cx="2002189" cy="1015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/>
              <a:t>Weights: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 dirty="0" err="1"/>
              <a:t>wEMG</a:t>
            </a:r>
            <a:r>
              <a:rPr lang="en-GB" sz="1100" dirty="0"/>
              <a:t> = 0. 1</a:t>
            </a:r>
            <a:br>
              <a:rPr lang="en-GB" sz="1100" dirty="0"/>
            </a:br>
            <a:r>
              <a:rPr lang="en-GB" sz="1100" dirty="0" err="1"/>
              <a:t>wlM</a:t>
            </a:r>
            <a:r>
              <a:rPr lang="en-GB" sz="1100" dirty="0"/>
              <a:t> = 1</a:t>
            </a:r>
            <a:br>
              <a:rPr lang="en-GB" sz="1100" dirty="0"/>
            </a:br>
            <a:r>
              <a:rPr lang="en-GB" sz="1100" dirty="0" err="1"/>
              <a:t>EMGbounds</a:t>
            </a:r>
            <a:r>
              <a:rPr lang="en-GB" sz="1100" dirty="0"/>
              <a:t> = [-0.1 0.1]</a:t>
            </a:r>
            <a:br>
              <a:rPr lang="en-GB" sz="1100" dirty="0"/>
            </a:br>
            <a:r>
              <a:rPr lang="en-GB" sz="1100" dirty="0" err="1"/>
              <a:t>BoundsScaleEMG</a:t>
            </a:r>
            <a:r>
              <a:rPr lang="en-GB" sz="1100" dirty="0"/>
              <a:t> = [0.2 1.5]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D0242-C015-489D-9500-5ADB8977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36" y="1105910"/>
            <a:ext cx="2676899" cy="241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244CC-0131-4C40-BD5F-C1C1B78A6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3" y="1126692"/>
            <a:ext cx="2676899" cy="2410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B76137-8D35-4225-AA06-D35C00468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71" y="1126692"/>
            <a:ext cx="2676899" cy="2410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48CD6B-B788-4433-B9A4-B8FF636A3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210" y="1105910"/>
            <a:ext cx="2676899" cy="2410162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BB6D9E7C-9ABB-41F1-8A55-A2A1BFB21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6" y="4068436"/>
            <a:ext cx="2784315" cy="2087441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70C3F2F3-5228-48E1-A4B0-DF8E21A050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685" y="4164472"/>
            <a:ext cx="2784315" cy="2087441"/>
          </a:xfrm>
          <a:prstGeom prst="rect">
            <a:avLst/>
          </a:prstGeom>
        </p:spPr>
      </p:pic>
      <p:pic>
        <p:nvPicPr>
          <p:cNvPr id="23" name="Picture 2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004EE5C-B512-4509-8E5C-BEF410E7F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37" y="4105382"/>
            <a:ext cx="2784315" cy="2087441"/>
          </a:xfrm>
          <a:prstGeom prst="rect">
            <a:avLst/>
          </a:prstGeom>
        </p:spPr>
      </p:pic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17EE4E-0C5D-41BA-B195-200CCE5B6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71" y="4190727"/>
            <a:ext cx="2784315" cy="208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324</Words>
  <Application>Microsoft Office PowerPoint</Application>
  <PresentationFormat>Widescreen</PresentationFormat>
  <Paragraphs>56</Paragraphs>
  <Slides>17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SC8 Results</vt:lpstr>
      <vt:lpstr>GM: Pre-processing  </vt:lpstr>
      <vt:lpstr>GM: Pre-processing, US Tracking</vt:lpstr>
      <vt:lpstr>GM: Results  </vt:lpstr>
      <vt:lpstr>GM: Results  </vt:lpstr>
      <vt:lpstr>SOL: Pre-processing  </vt:lpstr>
      <vt:lpstr>SOL: Pre-processing, US Tracking</vt:lpstr>
      <vt:lpstr>SOL: Results  </vt:lpstr>
      <vt:lpstr>SOL: Results  </vt:lpstr>
      <vt:lpstr>TA1: Pre-processing  </vt:lpstr>
      <vt:lpstr>TA1: Pre-processing, US Tracking</vt:lpstr>
      <vt:lpstr>TA1: Results  </vt:lpstr>
      <vt:lpstr>TA1: Results  </vt:lpstr>
      <vt:lpstr>TA2: Pre-processing  </vt:lpstr>
      <vt:lpstr>TA2: Pre-processing, US Tracking</vt:lpstr>
      <vt:lpstr>TA2: Results  </vt:lpstr>
      <vt:lpstr>TA2: Results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SC4 Results</dc:title>
  <dc:creator>Joakim Brisen</dc:creator>
  <cp:lastModifiedBy>Joakim Brisen</cp:lastModifiedBy>
  <cp:revision>21</cp:revision>
  <dcterms:created xsi:type="dcterms:W3CDTF">2021-03-26T14:46:04Z</dcterms:created>
  <dcterms:modified xsi:type="dcterms:W3CDTF">2021-04-27T09:37:03Z</dcterms:modified>
</cp:coreProperties>
</file>